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5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F5F7A-A16B-4115-9DFF-C192B176ACB6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6AA7-1CD9-4A47-A2CB-7E0776399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6963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F5F7A-A16B-4115-9DFF-C192B176ACB6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6AA7-1CD9-4A47-A2CB-7E0776399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535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F5F7A-A16B-4115-9DFF-C192B176ACB6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6AA7-1CD9-4A47-A2CB-7E0776399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8220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F5F7A-A16B-4115-9DFF-C192B176ACB6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6AA7-1CD9-4A47-A2CB-7E0776399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460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F5F7A-A16B-4115-9DFF-C192B176ACB6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6AA7-1CD9-4A47-A2CB-7E0776399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3549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F5F7A-A16B-4115-9DFF-C192B176ACB6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6AA7-1CD9-4A47-A2CB-7E0776399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68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F5F7A-A16B-4115-9DFF-C192B176ACB6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6AA7-1CD9-4A47-A2CB-7E0776399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1541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F5F7A-A16B-4115-9DFF-C192B176ACB6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6AA7-1CD9-4A47-A2CB-7E0776399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002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F5F7A-A16B-4115-9DFF-C192B176ACB6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6AA7-1CD9-4A47-A2CB-7E0776399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0489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F5F7A-A16B-4115-9DFF-C192B176ACB6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6AA7-1CD9-4A47-A2CB-7E0776399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132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F5F7A-A16B-4115-9DFF-C192B176ACB6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A6AA7-1CD9-4A47-A2CB-7E0776399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716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F5F7A-A16B-4115-9DFF-C192B176ACB6}" type="datetimeFigureOut">
              <a:rPr lang="es-CO" smtClean="0"/>
              <a:t>28/06/2014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A6AA7-1CD9-4A47-A2CB-7E0776399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37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3563888" y="2592328"/>
            <a:ext cx="1152128" cy="1131202"/>
          </a:xfrm>
          <a:prstGeom prst="ellipse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4 Elipse"/>
          <p:cNvSpPr/>
          <p:nvPr/>
        </p:nvSpPr>
        <p:spPr>
          <a:xfrm>
            <a:off x="5796136" y="2741574"/>
            <a:ext cx="900100" cy="83270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5 Elipse"/>
          <p:cNvSpPr/>
          <p:nvPr/>
        </p:nvSpPr>
        <p:spPr>
          <a:xfrm>
            <a:off x="7477202" y="2889360"/>
            <a:ext cx="576064" cy="537137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6 Elipse"/>
          <p:cNvSpPr/>
          <p:nvPr/>
        </p:nvSpPr>
        <p:spPr>
          <a:xfrm>
            <a:off x="869411" y="1810654"/>
            <a:ext cx="5388953" cy="26945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7 Elipse"/>
          <p:cNvSpPr/>
          <p:nvPr/>
        </p:nvSpPr>
        <p:spPr>
          <a:xfrm>
            <a:off x="179513" y="1340768"/>
            <a:ext cx="7615810" cy="36724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040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232 -0.26482 C -0.18229 -0.26482 0.00521 -0.14514 0.00521 0.00277 C 0.00521 0.15046 -0.18229 0.2706 -0.41232 0.2706 C -0.64271 0.2706 -0.82951 0.15046 -0.82951 0.00277 C -0.82951 -0.14514 -0.64271 -0.26482 -0.41232 -0.26482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2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341 -0.20186 C -0.13282 -0.20186 -0.00191 -0.11273 -0.00191 -0.00278 C -0.00191 0.10717 -0.13282 0.19699 -0.29341 0.19699 C -0.454 0.19699 -0.58455 0.10717 -0.58455 -0.00278 C -0.58455 -0.11273 -0.454 -0.20186 -0.29341 -0.20186 Z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nillo"/>
          <p:cNvSpPr/>
          <p:nvPr/>
        </p:nvSpPr>
        <p:spPr>
          <a:xfrm>
            <a:off x="1259632" y="476672"/>
            <a:ext cx="6768752" cy="5832648"/>
          </a:xfrm>
          <a:prstGeom prst="donut">
            <a:avLst>
              <a:gd name="adj" fmla="val 17335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pic>
        <p:nvPicPr>
          <p:cNvPr id="2050" name="Picture 2" descr="C:\Users\Sistemas\AppData\Local\Microsoft\Windows\Temporary Internet Files\Content.IE5\8DGFDHKR\MC90044034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1853">
            <a:off x="5155943" y="928125"/>
            <a:ext cx="1552061" cy="808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istemas\AppData\Local\Microsoft\Windows\Temporary Internet Files\Content.IE5\8BMES5E7\MC900440345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953" y="367214"/>
            <a:ext cx="1179974" cy="688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0914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5 0.00047 C 0.22743 -0.02893 0.40034 0.12292 0.41788 0.33982 C 0.43645 0.55602 0.29253 0.75556 0.09878 0.78334 C -0.09532 0.81227 -0.26754 0.66042 -0.28559 0.44445 C -0.30365 0.22732 -0.18351 0.01736 0.02083 0.00255 " pathEditMode="relative" rAng="0" ptsTypes="fffff">
                                      <p:cBhvr>
                                        <p:cTn id="6" dur="2000" spd="-100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1" y="3912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54 -0.01828 C 0.08855 0.0382 0.17605 0.22361 0.1382 0.40579 C 0.07292 0.5382 -0.0434 0.63935 -0.20121 0.6169 C -0.35312 0.56088 -0.48107 0.375 -0.41788 0.20047 C -0.37256 0.02477 -0.21562 -0.07453 -0.06354 -0.01828 Z " pathEditMode="relative" rAng="0" ptsTypes="fffff">
                                      <p:cBhvr>
                                        <p:cTn id="8" dur="2000" spd="-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06" y="3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centronaturistasemillas.com/web/images/stories/pulm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0"/>
            <a:ext cx="3795114" cy="6561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Nube"/>
          <p:cNvSpPr/>
          <p:nvPr/>
        </p:nvSpPr>
        <p:spPr>
          <a:xfrm>
            <a:off x="2987824" y="1412776"/>
            <a:ext cx="288032" cy="216024"/>
          </a:xfrm>
          <a:prstGeom prst="cloud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Nube"/>
          <p:cNvSpPr/>
          <p:nvPr/>
        </p:nvSpPr>
        <p:spPr>
          <a:xfrm>
            <a:off x="5148064" y="4005064"/>
            <a:ext cx="288032" cy="216024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30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324 C 0.00157 -0.0037 0.00348 -0.00347 0.00487 -0.00463 C 0.00608 -0.00579 0.00625 -0.0081 0.0073 -0.00949 C 0.0132 -0.01759 0.01875 -0.02292 0.02275 -0.03333 C 0.02396 -0.03634 0.02379 -0.03982 0.025 -0.04282 C 0.02709 -0.04792 0.02987 -0.05232 0.0323 -0.05718 C 0.03299 -0.0588 0.03334 -0.06088 0.03455 -0.06181 C 0.03698 -0.06389 0.04167 -0.06829 0.04167 -0.06806 C 0.05591 -0.06782 0.07032 -0.06759 0.08455 -0.06667 C 0.08716 -0.06644 0.0908 -0.06273 0.09289 -0.06181 C 0.10087 -0.05764 0.1099 -0.05648 0.11789 -0.05232 C 0.12292 -0.04977 0.12587 -0.0463 0.13108 -0.04445 C 0.13334 -0.04236 0.13612 -0.04167 0.1382 -0.03958 C 0.13889 -0.03889 0.14237 -0.03102 0.14289 -0.03009 C 0.14375 -0.01227 0.14323 -0.00255 0.15 0.01111 C 0.14966 0.02755 0.14966 0.04398 0.14896 0.06042 C 0.14879 0.06574 0.14289 0.07454 0.14289 0.07477 C 0.13994 0.08611 0.13855 0.09884 0.1441 0.10949 C 0.14445 0.1243 0.14428 0.13912 0.14532 0.15393 C 0.14549 0.15718 0.14775 0.16343 0.14775 0.16366 C 0.1481 0.16829 0.14879 0.17292 0.14896 0.17778 C 0.14948 0.18773 0.14931 0.19792 0.15 0.20787 C 0.15087 0.22153 0.15382 0.23542 0.15487 0.2493 C 0.15417 0.2787 0.15799 0.29606 0.14653 0.31759 C 0.14375 0.32801 0.13803 0.33796 0.1323 0.34606 C 0.12987 0.35579 0.13299 0.34676 0.12744 0.35393 C 0.12431 0.3581 0.12188 0.36319 0.11789 0.36667 C 0.11685 0.36759 0.11546 0.36759 0.11441 0.36829 C 0.1132 0.36921 0.11198 0.37037 0.11077 0.37153 C 0.10816 0.37083 0.10278 0.37014 0.1 0.36829 C 0.09462 0.36458 0.09185 0.35833 0.08577 0.35555 C 0.08299 0.35023 0.08421 0.35231 0.0823 0.3493 C 0.08612 0.3544 0.08976 0.35463 0.0941 0.3588 C 0.10591 0.38125 0.09532 0.40648 0.07622 0.40648 C 0.07969 0.39954 0.08351 0.39861 0.08941 0.39676 C 0.10417 0.39792 0.10869 0.39305 0.11441 0.40787 C 0.11632 0.42037 0.12101 0.43889 0.1132 0.4493 " pathEditMode="relative" rAng="0" ptsTypes="ffffffffffffffffffffffffffffffffffffA">
                                      <p:cBhvr>
                                        <p:cTn id="6" dur="4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99" y="1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22222E-6 C -0.01545 -0.00116 -0.02986 -0.00278 -0.04514 -0.00486 C -0.05313 -0.00833 -0.05903 -0.0125 -0.06667 -0.01759 C -0.06823 -0.01852 -0.07136 -0.0206 -0.07136 -0.0206 C -0.07656 -0.03426 -0.07101 -0.01875 -0.07604 -0.03819 C -0.07691 -0.04143 -0.07761 -0.04444 -0.07847 -0.04768 C -0.07882 -0.0493 -0.07969 -0.05255 -0.07969 -0.05255 C -0.079 -0.07176 -0.07882 -0.08333 -0.075 -0.1 C -0.07379 -0.11273 -0.07309 -0.12569 -0.06771 -0.13657 C -0.0665 -0.1419 -0.06441 -0.1456 -0.06302 -0.15093 C -0.06372 -0.17037 -0.06181 -0.18264 -0.07136 -0.19537 C -0.07309 -0.20185 -0.075 -0.20764 -0.07604 -0.21435 C -0.0757 -0.23819 -0.075 -0.26204 -0.075 -0.28588 C -0.075 -0.30486 -0.07552 -0.32384 -0.07604 -0.34282 C -0.07622 -0.35231 -0.07656 -0.36204 -0.07726 -0.37153 C -0.07795 -0.38171 -0.08525 -0.38935 -0.09045 -0.39537 C -0.09288 -0.39815 -0.09393 -0.40208 -0.09636 -0.40486 C -0.11372 -0.42454 -0.14306 -0.41898 -0.16302 -0.4206 C -0.17448 -0.42014 -0.18611 -0.4206 -0.19757 -0.41921 C -0.20209 -0.41875 -0.20313 -0.41042 -0.20469 -0.40648 C -0.21077 -0.3919 -0.21563 -0.37685 -0.22136 -0.36204 C -0.2224 -0.35555 -0.22639 -0.33241 -0.22969 -0.32708 C -0.23056 -0.32569 -0.23212 -0.325 -0.23334 -0.32384 C -0.23611 -0.31805 -0.24045 -0.31574 -0.24393 -0.31111 " pathEditMode="relative" ptsTypes="fffffffffffffffffffffffA">
                                      <p:cBhvr>
                                        <p:cTn id="9" dur="3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3.bp.blogspot.com/-Q-11IpeYBqo/Ut69xbl-FGI/AAAAAAAABY8/UuUSCwRW1tU/s1600/ciclo+del+agua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0"/>
          <a:stretch/>
        </p:blipFill>
        <p:spPr bwMode="auto">
          <a:xfrm>
            <a:off x="163286" y="404664"/>
            <a:ext cx="8818031" cy="5987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Lágrima"/>
          <p:cNvSpPr/>
          <p:nvPr/>
        </p:nvSpPr>
        <p:spPr>
          <a:xfrm rot="21238801">
            <a:off x="3296415" y="1649360"/>
            <a:ext cx="288032" cy="288032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4948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1111E-6 -1.48148E-6 C -0.00643 0.00579 -0.0073 0.01899 -0.00903 0.02894 C -0.0099 0.03403 -0.01164 0.04445 -0.01164 0.04445 C -0.01216 0.07686 -0.00695 0.12917 -0.03212 0.15209 C -0.03525 0.16528 -0.04514 0.17871 -0.05521 0.18287 C -0.06025 0.18959 -0.06928 0.19422 -0.0757 0.2 C -0.08629 0.20973 -0.09653 0.21899 -0.10764 0.22732 C -0.11546 0.23311 -0.12205 0.24237 -0.13074 0.24607 C -0.13473 0.25116 -0.13803 0.25232 -0.14237 0.25649 C -0.14775 0.26158 -0.15764 0.27385 -0.16164 0.28033 C -0.16754 0.29005 -0.17171 0.3 -0.17952 0.30764 C -0.1849 0.32547 -0.17848 0.30834 -0.18716 0.3213 C -0.18924 0.32431 -0.19237 0.33149 -0.19237 0.33149 C -0.19567 0.34584 -0.1915 0.32801 -0.19497 0.3419 C -0.19584 0.34537 -0.1974 0.35209 -0.1974 0.35209 C -0.19584 0.39028 -0.19428 0.43334 -0.1783 0.46667 C -0.17587 0.47824 -0.1698 0.48519 -0.16407 0.49399 C -0.15539 0.50741 -0.14514 0.51922 -0.13212 0.52477 C -0.11407 0.54121 -0.07275 0.53774 -0.05643 0.53843 C -0.0448 0.53959 -0.03438 0.54121 -0.0231 0.54352 C -0.01442 0.54769 -0.00817 0.5507 0.00121 0.55209 C 0.01736 0.5588 0.03593 0.55996 0.0526 0.56227 C 0.07239 0.56505 0.09166 0.57037 0.11145 0.57269 C 0.16701 0.57014 0.21944 0.56505 0.27569 0.56412 C 0.28072 0.56227 0.28576 0.56088 0.29097 0.55903 C 0.29548 0.55741 0.2993 0.55394 0.30381 0.55209 C 0.31249 0.54422 0.3217 0.54375 0.32951 0.53334 C 0.33124 0.52385 0.3335 0.51598 0.33454 0.50602 C 0.33402 0.49422 0.33437 0.48125 0.33072 0.47014 C 0.32916 0.46551 0.32742 0.46112 0.32569 0.45649 C 0.32482 0.45417 0.32308 0.44954 0.32308 0.44954 C 0.32048 0.43334 0.31822 0.42084 0.30902 0.40857 C 0.30989 0.39375 0.30867 0.38843 0.31406 0.37778 C 0.31579 0.36598 0.32291 0.35672 0.32812 0.34699 C 0.33176 0.34028 0.33194 0.33635 0.33715 0.33149 C 0.33958 0.3213 0.34114 0.31112 0.34357 0.30093 C 0.34322 0.29237 0.34305 0.2838 0.34236 0.27524 C 0.34166 0.26621 0.3368 0.25787 0.33454 0.24954 C 0.33506 0.22963 0.33489 0.20973 0.33593 0.18982 C 0.33645 0.17871 0.34288 0.17338 0.34617 0.16412 C 0.34878 0.15672 0.35104 0.14977 0.3526 0.1419 C 0.35017 0.10903 0.3552 0.11042 0.34236 0.09561 C 0.33819 0.09098 0.33593 0.08774 0.33072 0.08542 C 0.32604 0.08102 0.31944 0.07593 0.31406 0.07338 C 0.31232 0.07107 0.30642 0.06204 0.3026 0.05973 C 0.30017 0.05834 0.29479 0.05649 0.29479 0.05649 C 0.28975 0.05186 0.28472 0.04908 0.27951 0.04445 C 0.27777 0.04283 0.2776 0.03912 0.27569 0.0375 C 0.27308 0.03519 0.26492 0.03403 0.26145 0.03241 C 0.25538 0.02963 0.24878 0.02524 0.24236 0.02385 C 0.22881 0.02107 0.21475 0.01991 0.20121 0.01875 C 0.19322 0.01528 0.18506 0.01505 0.1769 0.01366 C 0.16996 0.0125 0.16319 0.00834 0.15642 0.00672 C 0.14461 0.00417 0.13246 0.00209 0.12048 -1.48148E-6 C 0.1026 -0.00879 0.07656 -0.00138 0.05763 0.00672 C 0.04999 0.01366 0.04201 0.01505 0.03333 0.01875 C 0.02881 0.02292 0.0243 0.02338 0.01926 0.0257 C 0.01666 0.02686 0.01145 0.02894 0.01145 0.02894 C 0.00729 0.03264 0.00416 0.03727 -8.61111E-6 0.04098 C -0.00192 0.04769 -0.00329 0.05487 -0.00521 0.06158 C -0.00869 0.09121 -0.0073 0.13449 -0.01928 0.15903 C -0.02396 0.17848 -0.03785 0.19422 -0.05001 0.2051 C -0.05417 0.2088 -0.05678 0.21343 -0.06164 0.21528 C -0.06615 0.21945 -0.07171 0.22662 -0.07692 0.22894 C -0.08577 0.23681 -0.08178 0.23473 -0.08855 0.2375 C -0.09723 0.24537 -0.09324 0.24329 -0.10001 0.24607 C -0.10261 0.24838 -0.10504 0.2507 -0.10764 0.25301 C -0.10886 0.25417 -0.11042 0.25394 -0.11164 0.25463 C -0.11337 0.25556 -0.11511 0.25672 -0.11667 0.25811 C -0.12119 0.2625 -0.12275 0.26598 -0.1283 0.26829 C -0.13004 0.26991 -0.1316 0.27199 -0.13334 0.27338 C -0.1349 0.27477 -0.13699 0.27547 -0.13855 0.27686 C -0.13994 0.27824 -0.14098 0.28033 -0.14237 0.28195 C -0.14358 0.28334 -0.14497 0.28426 -0.14619 0.28542 C -0.1507 0.29445 -0.15574 0.30348 -0.16164 0.31112 C -0.16303 0.31667 -0.16806 0.32639 -0.16806 0.32639 C -0.16962 0.33264 -0.17067 0.33912 -0.17188 0.34537 C -0.17049 0.39746 -0.17657 0.38843 -0.16164 0.41366 C -0.15348 0.42732 -0.16008 0.42061 -0.15261 0.42732 C -0.15174 0.42894 -0.15105 0.43102 -0.15001 0.43241 C -0.14896 0.4338 -0.14705 0.43426 -0.14619 0.43588 C -0.14532 0.43727 -0.14584 0.43959 -0.14497 0.44098 C -0.14358 0.44306 -0.14133 0.44399 -0.13976 0.44607 C -0.13369 0.45417 -0.13247 0.45764 -0.12431 0.4632 C -0.12014 0.47199 -0.11008 0.47362 -0.10261 0.47686 C -0.09358 0.48496 -0.08872 0.48264 -0.0757 0.4838 C -0.05383 0.49306 -0.03768 0.48797 -0.01025 0.48889 C -0.00365 0.49051 0.00104 0.49561 0.00763 0.49746 C 0.02482 0.50255 0.02517 0.50116 0.04617 0.50255 C 0.05659 0.50695 0.04461 0.50232 0.06788 0.50602 C 0.07673 0.50741 0.08558 0.51135 0.09479 0.51274 C 0.121 0.52547 0.12656 0.525 0.16024 0.52639 C 0.17361 0.52963 0.18663 0.53264 0.19999 0.53496 C 0.20954 0.53959 0.22083 0.53912 0.23072 0.54005 C 0.23819 0.54375 0.24617 0.5426 0.25381 0.54537 C 0.26163 0.54491 0.31058 0.54699 0.33072 0.53843 C 0.34062 0.5294 0.35381 0.52848 0.36527 0.52477 C 0.37031 0.52037 0.37517 0.52037 0.38072 0.51783 C 0.38472 0.5125 0.38541 0.50949 0.38715 0.50255 C 0.38906 0.47801 0.39357 0.46412 0.38593 0.43588 C 0.38385 0.42848 0.3802 0.42269 0.37812 0.41528 C 0.38124 0.3963 0.37847 0.35718 0.39357 0.34352 C 0.39444 0.34121 0.39496 0.33866 0.39617 0.33681 C 0.39722 0.33519 0.39913 0.33496 0.39999 0.33334 C 0.40173 0.33056 0.40173 0.32662 0.4026 0.32315 C 0.40156 0.29954 0.40503 0.29237 0.39479 0.27871 C 0.39444 0.27686 0.39426 0.275 0.39357 0.27338 C 0.39288 0.27153 0.39149 0.27014 0.39097 0.26829 C 0.38975 0.26389 0.38958 0.25903 0.38836 0.25463 C 0.38437 0.22362 0.38576 0.19121 0.39861 0.16412 C 0.39826 0.1544 0.39843 0.14468 0.39739 0.13496 C 0.3967 0.12848 0.38975 0.11783 0.38975 0.11783 C 0.38801 0.10926 0.38541 0.10024 0.38072 0.09399 C 0.37048 0.05093 0.34097 0.02639 0.31024 0.01366 C 0.29965 0.00926 0.29461 0.01042 0.28333 0.00672 C 0.2519 -0.00324 0.28194 0.00139 0.24739 -0.00185 C 0.20729 -0.01898 0.16336 -0.02407 0.1217 -0.02569 C 0.08472 -0.03333 0.0493 -0.0324 0.01145 -0.0324 " pathEditMode="relative" ptsTypes="fffffffffffffffffffffffffffffffffffffffffffffffffffffffffffffffffffffffffffffffffffffffffffffffffffffffffffffffffffffA">
                                      <p:cBhvr>
                                        <p:cTn id="6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0</Words>
  <Application>Microsoft Office PowerPoint</Application>
  <PresentationFormat>Presentación en pantalla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Sistemas</dc:creator>
  <cp:lastModifiedBy>lauris</cp:lastModifiedBy>
  <cp:revision>12</cp:revision>
  <dcterms:created xsi:type="dcterms:W3CDTF">2014-04-29T17:13:46Z</dcterms:created>
  <dcterms:modified xsi:type="dcterms:W3CDTF">2014-06-28T16:27:58Z</dcterms:modified>
</cp:coreProperties>
</file>